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59" r:id="rId4"/>
    <p:sldId id="260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D901D-D7A8-E94E-B6F9-F7DBF1E4DA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CF4D60-7F34-D348-A4D1-A85E60F3D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6B8B3-E3AB-ED48-99DE-44A906B92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929DB-4253-404D-9F75-1AB6ED84C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416F3-A336-3B42-9926-BE874C07E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21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0DB37-C98B-C34E-BC9C-579AE156D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4600FD-BF8E-C046-8863-AC8105E28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000A7-BEE8-D844-B985-DCAAE4DD5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8023A-B8A8-0846-AE2C-B93BBAAA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29D5A-066C-564A-8C1A-48941DD4B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70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025152-5A12-6944-9A76-7E9E6EEABD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E973C-86E8-CE4D-9837-B93A05B4D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EEF4E-46AD-DB4D-996E-1AC9ADBFB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55478-8A48-9643-9593-012456E84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7707C-1F5E-BE47-84B4-BEC2D2A9F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511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5290E-F044-A74A-AFB3-8843F4E51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3F6B3-CF87-F94F-B762-C91704C48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7F6EF-ECE3-D941-8EF6-A23971544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B027E-7351-634D-989D-3284648D4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DF82A-E4D0-524B-9B2A-15BFD853C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738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0BB2D-276C-AB4A-B983-8D1D41BB1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D3FDC-C563-C043-8E31-A380F5289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4ADDD-1777-CC40-9C5C-56FCEE128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F018D-05C1-2A41-BD3D-E113B7DA2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D35AC-4154-D748-8DAF-03F578A9E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774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39293-C910-5D41-82A8-42B8242F4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1E476-F1D7-F443-9C63-2DDB40EED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2B7A76-A230-0842-AED2-78134E8391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8BC66C-F2F5-0844-88F5-CFC1D6590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B7365-61AE-3949-8CAE-8A986D3E4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69D2A-4DAC-9A40-B1EC-F5BD07DB5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92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720C1-2167-5041-8EDF-283D3C017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598FC3-95D7-BD40-93AB-3D68438A9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E6CCA-CC86-124B-9F11-6E13DF316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A9EF4-82B1-F546-8E1C-F358B573FF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1166BC-EF19-8344-BE15-9894227A12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68F711-B556-8C4B-9B09-EDB0B82D5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0A73CD-5653-AC49-82C9-F2FAFB27F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F677DB-934C-3E49-AAB6-3F306B4D9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56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E2C33-57EF-5246-962A-A76A541CF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EFFB6E-4554-3A4A-954A-7B2740567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1F0FBA-BE5A-9343-9565-890977E14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A49B2B-BE82-2447-8A47-F6C87984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269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638B43-4544-4D45-A952-C0E646409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C9F4D9-DC90-D840-8473-AAA3690A1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5315A3-DE59-F044-BEA8-BD0DE4B25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62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C0D5A-A3E1-B544-A077-AF4A2442B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C9090-5D02-5D42-A536-ABDBC3C7B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9CF0D9-A5F6-F64E-AEC5-1FF9FEA15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9AD562-722F-DF49-BA4B-7A6806F6D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0AB1A6-36D6-4049-89C6-E220965C1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127FFE-1CED-9542-8CE6-9205999FE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05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33074-7683-EE45-A3ED-F51D83BC8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D401F1-1328-4848-80C0-0366FCCB17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EA14E-E75F-2946-8CEF-4B248D0E68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1FFAAE-DC21-FA42-9671-2603ED679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A08076-5582-5546-809B-C80FEB2CC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90737-1A81-BB4A-BD88-8EDFD1231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10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A829AE-88A3-C04C-9812-7BCB37365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4CC8F-58CC-D843-A078-30F48A6A6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BF262-0816-2547-97AE-7493CEF2A5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5CAB8-8994-604D-A329-7656632A42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D49CB-34F9-F545-A7DF-A5F0F21827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90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98167-95D4-D840-B64F-AECA4312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E5693-B3F8-4D46-8E1C-6B0C81EDD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There is no clear correlation between DESeq2 counts, nor TPM, and weighted copy number, for each gene</a:t>
            </a:r>
          </a:p>
          <a:p>
            <a:r>
              <a:rPr lang="en-US" dirty="0"/>
              <a:t>The reason why my results and Stephane’s were different was because</a:t>
            </a:r>
          </a:p>
          <a:p>
            <a:pPr lvl="1"/>
            <a:r>
              <a:rPr lang="en-US" dirty="0"/>
              <a:t>Stephane used the areas of most copy number variability, and then for each area looked at the nearest gene, and assigned it the copy number value of the area</a:t>
            </a:r>
          </a:p>
          <a:p>
            <a:pPr lvl="1"/>
            <a:r>
              <a:rPr lang="en-US" dirty="0"/>
              <a:t>I instead computed the weighted copy number average for each gene, in any area</a:t>
            </a:r>
          </a:p>
        </p:txBody>
      </p:sp>
    </p:spTree>
    <p:extLst>
      <p:ext uri="{BB962C8B-B14F-4D97-AF65-F5344CB8AC3E}">
        <p14:creationId xmlns:p14="http://schemas.microsoft.com/office/powerpoint/2010/main" val="2052152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20E84-6351-574E-9E10-F8E82B36D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50"/>
            <a:ext cx="10515600" cy="5942013"/>
          </a:xfrm>
        </p:spPr>
        <p:txBody>
          <a:bodyPr/>
          <a:lstStyle/>
          <a:p>
            <a:r>
              <a:rPr lang="en-US" dirty="0"/>
              <a:t>There is nevertheless quite good agreement, in general, between Stephane’s CN values and mine, for the genes in common (i.e. all the genes that Stephane took into consideration)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DC5C41-BDDE-CE4F-B302-1A9DCD6EA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522" y="1469026"/>
            <a:ext cx="4610956" cy="51540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41FF47-FFC6-E242-B408-3D2F3154B600}"/>
              </a:ext>
            </a:extLst>
          </p:cNvPr>
          <p:cNvSpPr txBox="1"/>
          <p:nvPr/>
        </p:nvSpPr>
        <p:spPr>
          <a:xfrm>
            <a:off x="8599470" y="2722652"/>
            <a:ext cx="24349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Stephane’s values almost always equal or higher because highly variable regions are generally areas with large-CN amplifications, so the gene is assigned a higher CN.</a:t>
            </a:r>
          </a:p>
          <a:p>
            <a:r>
              <a:rPr lang="en-US" dirty="0"/>
              <a:t>Exactly the same value when a gene falls in a highly-variable region</a:t>
            </a:r>
          </a:p>
        </p:txBody>
      </p:sp>
    </p:spTree>
    <p:extLst>
      <p:ext uri="{BB962C8B-B14F-4D97-AF65-F5344CB8AC3E}">
        <p14:creationId xmlns:p14="http://schemas.microsoft.com/office/powerpoint/2010/main" val="2152783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67446-D4B1-584D-8C88-0FF9E9AEF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DESeq2 counts				TPM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9A4D25-8951-C146-92A6-9AA8406116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7131" y="1690688"/>
            <a:ext cx="4351338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AF29F8-4750-DA49-9AAB-122350D7F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1690688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5661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A97A1-944F-8744-8F19-946660247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TPM – with DESeq2 counts it didn’t look as good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89E8A1-C2D0-7549-8486-143732A41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5261429"/>
          </a:xfrm>
          <a:prstGeom prst="rect">
            <a:avLst/>
          </a:prstGeom>
        </p:spPr>
      </p:pic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55905FD-4910-CB44-838D-3FFA657909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65733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EBD2E-E746-A74A-9580-EE68B5D52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31" y="1"/>
            <a:ext cx="11609797" cy="2640458"/>
          </a:xfrm>
        </p:spPr>
        <p:txBody>
          <a:bodyPr>
            <a:normAutofit/>
          </a:bodyPr>
          <a:lstStyle/>
          <a:p>
            <a:r>
              <a:rPr lang="en-US" dirty="0"/>
              <a:t>[ Resistant vs sensitive (organoids) ] vs [</a:t>
            </a:r>
            <a:r>
              <a:rPr lang="en-GB" dirty="0"/>
              <a:t>resistant vs sensitive in organoids) vs (complete remission </a:t>
            </a:r>
            <a:r>
              <a:rPr lang="en-GB" dirty="0" err="1"/>
              <a:t>or_response</a:t>
            </a:r>
            <a:r>
              <a:rPr lang="en-GB" dirty="0"/>
              <a:t> vs </a:t>
            </a:r>
            <a:r>
              <a:rPr lang="en-GB" dirty="0" err="1"/>
              <a:t>progressive_disease</a:t>
            </a:r>
            <a:r>
              <a:rPr lang="en-GB" dirty="0"/>
              <a:t> (TCGA)</a:t>
            </a:r>
            <a:r>
              <a:rPr lang="en-US" dirty="0"/>
              <a:t>]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CD28622-0CB3-D144-8863-9B89DFBFEB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3335" y="2252306"/>
            <a:ext cx="3712609" cy="435133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A0E495-F59B-7F46-856E-53A487049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372" y="2184837"/>
            <a:ext cx="3827739" cy="44862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A95A529-3B78-8748-809B-46BEBF4B3DA0}"/>
              </a:ext>
            </a:extLst>
          </p:cNvPr>
          <p:cNvSpPr txBox="1"/>
          <p:nvPr/>
        </p:nvSpPr>
        <p:spPr>
          <a:xfrm>
            <a:off x="4859676" y="5383658"/>
            <a:ext cx="135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log2FC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15BE88-E3F0-EB4E-BC21-EFCDC93857AE}"/>
              </a:ext>
            </a:extLst>
          </p:cNvPr>
          <p:cNvSpPr txBox="1"/>
          <p:nvPr/>
        </p:nvSpPr>
        <p:spPr>
          <a:xfrm>
            <a:off x="10356111" y="5383658"/>
            <a:ext cx="135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 values</a:t>
            </a:r>
          </a:p>
        </p:txBody>
      </p:sp>
    </p:spTree>
    <p:extLst>
      <p:ext uri="{BB962C8B-B14F-4D97-AF65-F5344CB8AC3E}">
        <p14:creationId xmlns:p14="http://schemas.microsoft.com/office/powerpoint/2010/main" val="416768080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B2416-1DEF-204F-A802-6BF664108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A06DC-6F58-984E-B95E-1C0719FB7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Normal tissue?</a:t>
            </a:r>
          </a:p>
        </p:txBody>
      </p:sp>
    </p:spTree>
    <p:extLst>
      <p:ext uri="{BB962C8B-B14F-4D97-AF65-F5344CB8AC3E}">
        <p14:creationId xmlns:p14="http://schemas.microsoft.com/office/powerpoint/2010/main" val="1723800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121</TotalTime>
  <Words>207</Words>
  <Application>Microsoft Macintosh PowerPoint</Application>
  <PresentationFormat>Widescreen</PresentationFormat>
  <Paragraphs>13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DESeq2 counts    TPM</vt:lpstr>
      <vt:lpstr>With TPM – with DESeq2 counts it didn’t look as good</vt:lpstr>
      <vt:lpstr>[ Resistant vs sensitive (organoids) ] vs [resistant vs sensitive in organoids) vs (complete remission or_response vs progressive_disease (TCGA)]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Lena Morrill</dc:creator>
  <cp:lastModifiedBy>Lena Morrill</cp:lastModifiedBy>
  <cp:revision>5</cp:revision>
  <dcterms:created xsi:type="dcterms:W3CDTF">2021-03-05T10:29:45Z</dcterms:created>
  <dcterms:modified xsi:type="dcterms:W3CDTF">2021-03-05T12:31:20Z</dcterms:modified>
</cp:coreProperties>
</file>

<file path=docProps/thumbnail.jpeg>
</file>